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2" r:id="rId7"/>
  </p:sldIdLst>
  <p:sldSz cx="11430000" cy="7620000"/>
  <p:notesSz cx="6858000" cy="9144000"/>
  <p:embeddedFontLst>
    <p:embeddedFont>
      <p:font typeface="Bahnschrift SemiCondensed" panose="020B0502040204020203" pitchFamily="34" charset="0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00" userDrawn="1">
          <p15:clr>
            <a:srgbClr val="A4A3A4"/>
          </p15:clr>
        </p15:guide>
        <p15:guide id="2" pos="18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94" d="100"/>
          <a:sy n="94" d="100"/>
        </p:scale>
        <p:origin x="1422" y="180"/>
      </p:cViewPr>
      <p:guideLst>
        <p:guide orient="horz" pos="1600"/>
        <p:guide pos="18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font" Target="fonts/font1.fntdata" Id="rId13" /><Relationship Type="http://schemas.openxmlformats.org/officeDocument/2006/relationships/font" Target="fonts/font6.fntdata" Id="rId18" /><Relationship Type="http://schemas.openxmlformats.org/officeDocument/2006/relationships/theme" Target="theme/theme1.xml" Id="rId21" /><Relationship Type="http://schemas.openxmlformats.org/officeDocument/2006/relationships/slide" Target="slides/slide6.xml" Id="rId7" /><Relationship Type="http://schemas.openxmlformats.org/officeDocument/2006/relationships/font" Target="fonts/font5.fntdata" Id="rId17" /><Relationship Type="http://schemas.openxmlformats.org/officeDocument/2006/relationships/font" Target="fonts/font4.fntdata" Id="rId16" /><Relationship Type="http://schemas.openxmlformats.org/officeDocument/2006/relationships/viewProps" Target="viewProps.xml" Id="rId20" /><Relationship Type="http://schemas.openxmlformats.org/officeDocument/2006/relationships/slideMaster" Target="slideMasters/slideMaster1.xml" Id="rId1" /><Relationship Type="http://schemas.openxmlformats.org/officeDocument/2006/relationships/font" Target="fonts/font3.fntdata" Id="rId15" /><Relationship Type="http://schemas.openxmlformats.org/officeDocument/2006/relationships/presProps" Target="presProps.xml" Id="rId19" /><Relationship Type="http://schemas.openxmlformats.org/officeDocument/2006/relationships/font" Target="fonts/font2.fntdata" Id="rId14" /><Relationship Type="http://schemas.openxmlformats.org/officeDocument/2006/relationships/tableStyles" Target="tableStyles.xml" Id="rId22" /></Relationships>
</file>

<file path=ppt/media/image28.png>
</file>

<file path=ppt/media/image3.png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1578093"/>
            <a:ext cx="4857750" cy="10889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878667"/>
            <a:ext cx="4000500" cy="129822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85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71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57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143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428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000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43375" y="203436"/>
            <a:ext cx="1285875" cy="43344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5750" y="203436"/>
            <a:ext cx="3762375" cy="43344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446" y="3264371"/>
            <a:ext cx="4857750" cy="1008944"/>
          </a:xfrm>
        </p:spPr>
        <p:txBody>
          <a:bodyPr anchor="t"/>
          <a:lstStyle>
            <a:lvl1pPr algn="l">
              <a:defRPr sz="2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1446" y="2153121"/>
            <a:ext cx="4857750" cy="1111250"/>
          </a:xfrm>
        </p:spPr>
        <p:txBody>
          <a:bodyPr anchor="b"/>
          <a:lstStyle>
            <a:lvl1pPr marL="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1pPr>
            <a:lvl2pPr marL="28575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715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3pPr>
            <a:lvl4pPr marL="8572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4pPr>
            <a:lvl5pPr marL="11430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5pPr>
            <a:lvl6pPr marL="14287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6pPr>
            <a:lvl7pPr marL="17145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7pPr>
            <a:lvl8pPr marL="20002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8pPr>
            <a:lvl9pPr marL="22860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5750" y="1185334"/>
            <a:ext cx="2524125" cy="3352565"/>
          </a:xfrm>
        </p:spPr>
        <p:txBody>
          <a:bodyPr/>
          <a:lstStyle>
            <a:lvl1pPr>
              <a:defRPr sz="1750"/>
            </a:lvl1pPr>
            <a:lvl2pPr>
              <a:defRPr sz="1500"/>
            </a:lvl2pPr>
            <a:lvl3pPr>
              <a:defRPr sz="12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5125" y="1185334"/>
            <a:ext cx="2524125" cy="3352565"/>
          </a:xfrm>
        </p:spPr>
        <p:txBody>
          <a:bodyPr/>
          <a:lstStyle>
            <a:lvl1pPr>
              <a:defRPr sz="1750"/>
            </a:lvl1pPr>
            <a:lvl2pPr>
              <a:defRPr sz="1500"/>
            </a:lvl2pPr>
            <a:lvl3pPr>
              <a:defRPr sz="12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750" y="1137121"/>
            <a:ext cx="2525118" cy="473898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750" y="1611019"/>
            <a:ext cx="2525118" cy="2926880"/>
          </a:xfrm>
        </p:spPr>
        <p:txBody>
          <a:bodyPr/>
          <a:lstStyle>
            <a:lvl1pPr>
              <a:defRPr sz="1500"/>
            </a:lvl1pPr>
            <a:lvl2pPr>
              <a:defRPr sz="1250"/>
            </a:lvl2pPr>
            <a:lvl3pPr>
              <a:defRPr sz="1125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03141" y="1137121"/>
            <a:ext cx="2526109" cy="473898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03141" y="1611019"/>
            <a:ext cx="2526109" cy="2926880"/>
          </a:xfrm>
        </p:spPr>
        <p:txBody>
          <a:bodyPr/>
          <a:lstStyle>
            <a:lvl1pPr>
              <a:defRPr sz="1500"/>
            </a:lvl1pPr>
            <a:lvl2pPr>
              <a:defRPr sz="1250"/>
            </a:lvl2pPr>
            <a:lvl3pPr>
              <a:defRPr sz="1125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02259"/>
            <a:ext cx="1880196" cy="860778"/>
          </a:xfrm>
        </p:spPr>
        <p:txBody>
          <a:bodyPr anchor="b"/>
          <a:lstStyle>
            <a:lvl1pPr algn="l">
              <a:defRPr sz="1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4406" y="202260"/>
            <a:ext cx="3194844" cy="4335639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750" y="1063038"/>
            <a:ext cx="1880196" cy="3474861"/>
          </a:xfrm>
        </p:spPr>
        <p:txBody>
          <a:bodyPr/>
          <a:lstStyle>
            <a:lvl1pPr marL="0" indent="0">
              <a:buNone/>
              <a:defRPr sz="875"/>
            </a:lvl1pPr>
            <a:lvl2pPr marL="285750" indent="0">
              <a:buNone/>
              <a:defRPr sz="750"/>
            </a:lvl2pPr>
            <a:lvl3pPr marL="571500" indent="0">
              <a:buNone/>
              <a:defRPr sz="625"/>
            </a:lvl3pPr>
            <a:lvl4pPr marL="857250" indent="0">
              <a:buNone/>
              <a:defRPr sz="563"/>
            </a:lvl4pPr>
            <a:lvl5pPr marL="1143000" indent="0">
              <a:buNone/>
              <a:defRPr sz="563"/>
            </a:lvl5pPr>
            <a:lvl6pPr marL="1428750" indent="0">
              <a:buNone/>
              <a:defRPr sz="563"/>
            </a:lvl6pPr>
            <a:lvl7pPr marL="1714500" indent="0">
              <a:buNone/>
              <a:defRPr sz="563"/>
            </a:lvl7pPr>
            <a:lvl8pPr marL="2000250" indent="0">
              <a:buNone/>
              <a:defRPr sz="563"/>
            </a:lvl8pPr>
            <a:lvl9pPr marL="22860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180" y="3556000"/>
            <a:ext cx="3429000" cy="419806"/>
          </a:xfrm>
        </p:spPr>
        <p:txBody>
          <a:bodyPr anchor="b"/>
          <a:lstStyle>
            <a:lvl1pPr algn="l">
              <a:defRPr sz="1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20180" y="453907"/>
            <a:ext cx="3429000" cy="3048000"/>
          </a:xfrm>
        </p:spPr>
        <p:txBody>
          <a:bodyPr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1500" indent="0">
              <a:buNone/>
              <a:defRPr sz="1500"/>
            </a:lvl3pPr>
            <a:lvl4pPr marL="857250" indent="0">
              <a:buNone/>
              <a:defRPr sz="1250"/>
            </a:lvl4pPr>
            <a:lvl5pPr marL="1143000" indent="0">
              <a:buNone/>
              <a:defRPr sz="1250"/>
            </a:lvl5pPr>
            <a:lvl6pPr marL="1428750" indent="0">
              <a:buNone/>
              <a:defRPr sz="1250"/>
            </a:lvl6pPr>
            <a:lvl7pPr marL="1714500" indent="0">
              <a:buNone/>
              <a:defRPr sz="1250"/>
            </a:lvl7pPr>
            <a:lvl8pPr marL="2000250" indent="0">
              <a:buNone/>
              <a:defRPr sz="1250"/>
            </a:lvl8pPr>
            <a:lvl9pPr marL="2286000" indent="0">
              <a:buNone/>
              <a:defRPr sz="125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180" y="3975806"/>
            <a:ext cx="3429000" cy="596194"/>
          </a:xfrm>
        </p:spPr>
        <p:txBody>
          <a:bodyPr/>
          <a:lstStyle>
            <a:lvl1pPr marL="0" indent="0">
              <a:buNone/>
              <a:defRPr sz="875"/>
            </a:lvl1pPr>
            <a:lvl2pPr marL="285750" indent="0">
              <a:buNone/>
              <a:defRPr sz="750"/>
            </a:lvl2pPr>
            <a:lvl3pPr marL="571500" indent="0">
              <a:buNone/>
              <a:defRPr sz="625"/>
            </a:lvl3pPr>
            <a:lvl4pPr marL="857250" indent="0">
              <a:buNone/>
              <a:defRPr sz="563"/>
            </a:lvl4pPr>
            <a:lvl5pPr marL="1143000" indent="0">
              <a:buNone/>
              <a:defRPr sz="563"/>
            </a:lvl5pPr>
            <a:lvl6pPr marL="1428750" indent="0">
              <a:buNone/>
              <a:defRPr sz="563"/>
            </a:lvl6pPr>
            <a:lvl7pPr marL="1714500" indent="0">
              <a:buNone/>
              <a:defRPr sz="563"/>
            </a:lvl7pPr>
            <a:lvl8pPr marL="2000250" indent="0">
              <a:buNone/>
              <a:defRPr sz="563"/>
            </a:lvl8pPr>
            <a:lvl9pPr marL="22860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5750" y="203435"/>
            <a:ext cx="5143500" cy="8466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750" y="1185334"/>
            <a:ext cx="5143500" cy="335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5750" y="4708408"/>
            <a:ext cx="133350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52625" y="4708408"/>
            <a:ext cx="180975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95750" y="4708408"/>
            <a:ext cx="133350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71500" rtl="0" eaLnBrk="1" latinLnBrk="0" hangingPunct="1"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4313" indent="-214313" algn="l" defTabSz="5715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64344" indent="-178594" algn="l" defTabSz="571500" rtl="0" eaLnBrk="1" latinLnBrk="0" hangingPunct="1">
        <a:spcBef>
          <a:spcPct val="20000"/>
        </a:spcBef>
        <a:buFont typeface="Arial" pitchFamily="34" charset="0"/>
        <a:buChar char="–"/>
        <a:defRPr sz="175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spcBef>
          <a:spcPct val="20000"/>
        </a:spcBef>
        <a:buFont typeface="Arial" pitchFamily="34" charset="0"/>
        <a:buChar char="–"/>
        <a:defRPr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spcBef>
          <a:spcPct val="20000"/>
        </a:spcBef>
        <a:buFont typeface="Arial" pitchFamily="34" charset="0"/>
        <a:buChar char="»"/>
        <a:defRPr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gif"/><Relationship Id="rId4" Type="http://schemas.openxmlformats.org/officeDocument/2006/relationships/image" Target="../media/image7.gif"/></Relationships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0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-670497" y="-143481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3" name="Freeform 3"/>
          <p:cNvSpPr/>
          <p:nvPr/>
        </p:nvSpPr>
        <p:spPr>
          <a:xfrm>
            <a:off x="5969740" y="1752600"/>
            <a:ext cx="5625338" cy="6092423"/>
          </a:xfrm>
          <a:custGeom>
            <a:avLst/>
            <a:gdLst/>
            <a:ahLst/>
            <a:cxnLst/>
            <a:rect l="l" t="t" r="r" b="b"/>
            <a:pathLst>
              <a:path w="9000540" h="9747877">
                <a:moveTo>
                  <a:pt x="0" y="0"/>
                </a:moveTo>
                <a:lnTo>
                  <a:pt x="9000541" y="0"/>
                </a:lnTo>
                <a:lnTo>
                  <a:pt x="9000541" y="9747877"/>
                </a:lnTo>
                <a:lnTo>
                  <a:pt x="0" y="97478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4" name="Freeform 4"/>
          <p:cNvSpPr/>
          <p:nvPr/>
        </p:nvSpPr>
        <p:spPr>
          <a:xfrm flipV="1">
            <a:off x="4653143" y="-143481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5" name="Freeform 5"/>
          <p:cNvSpPr/>
          <p:nvPr/>
        </p:nvSpPr>
        <p:spPr>
          <a:xfrm flipV="1">
            <a:off x="2011269" y="-143481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6" name="Freeform 6"/>
          <p:cNvSpPr/>
          <p:nvPr/>
        </p:nvSpPr>
        <p:spPr>
          <a:xfrm flipV="1">
            <a:off x="7409428" y="-143481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7" name="Freeform 7"/>
          <p:cNvSpPr/>
          <p:nvPr/>
        </p:nvSpPr>
        <p:spPr>
          <a:xfrm flipV="1">
            <a:off x="661478" y="-143481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8" name="Freeform 8"/>
          <p:cNvSpPr/>
          <p:nvPr/>
        </p:nvSpPr>
        <p:spPr>
          <a:xfrm flipV="1">
            <a:off x="5985118" y="-143481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9" name="Freeform 9"/>
          <p:cNvSpPr/>
          <p:nvPr/>
        </p:nvSpPr>
        <p:spPr>
          <a:xfrm flipV="1">
            <a:off x="3343245" y="-143481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0" name="Freeform 10"/>
          <p:cNvSpPr/>
          <p:nvPr/>
        </p:nvSpPr>
        <p:spPr>
          <a:xfrm flipV="1">
            <a:off x="8741404" y="-143481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1" name="Freeform 11"/>
          <p:cNvSpPr/>
          <p:nvPr/>
        </p:nvSpPr>
        <p:spPr>
          <a:xfrm flipV="1">
            <a:off x="10048700" y="-143481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09" y="1630473"/>
                </a:lnTo>
                <a:lnTo>
                  <a:pt x="2498809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2" name="Freeform 12"/>
          <p:cNvSpPr/>
          <p:nvPr/>
        </p:nvSpPr>
        <p:spPr>
          <a:xfrm>
            <a:off x="-613024" y="6638417"/>
            <a:ext cx="1561756" cy="1133983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3" name="Freeform 13"/>
          <p:cNvSpPr/>
          <p:nvPr/>
        </p:nvSpPr>
        <p:spPr>
          <a:xfrm>
            <a:off x="3379007" y="6638417"/>
            <a:ext cx="1561756" cy="1133983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4" name="Freeform 14"/>
          <p:cNvSpPr/>
          <p:nvPr/>
        </p:nvSpPr>
        <p:spPr>
          <a:xfrm>
            <a:off x="7391926" y="6638417"/>
            <a:ext cx="1561756" cy="1133983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5" name="Freeform 15"/>
          <p:cNvSpPr/>
          <p:nvPr/>
        </p:nvSpPr>
        <p:spPr>
          <a:xfrm>
            <a:off x="718952" y="6638417"/>
            <a:ext cx="1561756" cy="1133983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6" name="Freeform 16"/>
          <p:cNvSpPr/>
          <p:nvPr/>
        </p:nvSpPr>
        <p:spPr>
          <a:xfrm>
            <a:off x="4710983" y="6638417"/>
            <a:ext cx="1561756" cy="1133983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7" name="Freeform 17"/>
          <p:cNvSpPr/>
          <p:nvPr/>
        </p:nvSpPr>
        <p:spPr>
          <a:xfrm>
            <a:off x="8723902" y="6638417"/>
            <a:ext cx="1561756" cy="1133983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8" name="Freeform 18"/>
          <p:cNvSpPr/>
          <p:nvPr/>
        </p:nvSpPr>
        <p:spPr>
          <a:xfrm>
            <a:off x="2028372" y="6638417"/>
            <a:ext cx="1561756" cy="1133983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9" name="Freeform 19"/>
          <p:cNvSpPr/>
          <p:nvPr/>
        </p:nvSpPr>
        <p:spPr>
          <a:xfrm>
            <a:off x="6020402" y="6638417"/>
            <a:ext cx="1561756" cy="1133983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0" name="Freeform 20"/>
          <p:cNvSpPr/>
          <p:nvPr/>
        </p:nvSpPr>
        <p:spPr>
          <a:xfrm>
            <a:off x="10033322" y="6638417"/>
            <a:ext cx="1561756" cy="1133983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9" name="TextBox 33">
            <a:extLst>
              <a:ext uri="{FF2B5EF4-FFF2-40B4-BE49-F238E27FC236}">
                <a16:creationId xmlns:a16="http://schemas.microsoft.com/office/drawing/2014/main" id="{522A1528-4021-4910-A0D7-2EF1C77C5AB6}"/>
              </a:ext>
            </a:extLst>
          </p:cNvPr>
          <p:cNvSpPr txBox="1"/>
          <p:nvPr/>
        </p:nvSpPr>
        <p:spPr>
          <a:xfrm>
            <a:off x="-110476" y="1840520"/>
            <a:ext cx="6203629" cy="2035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34"/>
              </a:lnSpc>
            </a:pPr>
            <a:r>
              <a:rPr lang="en-US" sz="5699" b="1" spc="284">
                <a:solidFill>
                  <a:srgbClr val="FFFFFF"/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ĐANG TIẾN VÀO </a:t>
            </a:r>
          </a:p>
          <a:p>
            <a:pPr algn="ctr">
              <a:lnSpc>
                <a:spcPts val="8434"/>
              </a:lnSpc>
            </a:pPr>
            <a:r>
              <a:rPr lang="en-US" sz="5699" b="1" spc="284">
                <a:solidFill>
                  <a:srgbClr val="FFFFFF"/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MÊ CUNG…</a:t>
            </a:r>
          </a:p>
        </p:txBody>
      </p:sp>
      <p:pic>
        <p:nvPicPr>
          <p:cNvPr id="30" name="Picture 29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8A44ED78-A664-1FAE-604D-4CD2F0EB962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039" y="2420819"/>
            <a:ext cx="2356453" cy="1767340"/>
          </a:xfrm>
          <a:prstGeom prst="rect">
            <a:avLst/>
          </a:prstGeom>
        </p:spPr>
      </p:pic>
      <p:pic>
        <p:nvPicPr>
          <p:cNvPr id="31" name="Picture 2" descr="Loading GIF - CSS Bud">
            <a:extLst>
              <a:ext uri="{FF2B5EF4-FFF2-40B4-BE49-F238E27FC236}">
                <a16:creationId xmlns:a16="http://schemas.microsoft.com/office/drawing/2014/main" id="{8D755940-430C-A8C1-419B-33AB670DB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104" y="4143902"/>
            <a:ext cx="2214090" cy="221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3.33333E-6 5.55112E-17 L 3.33333E-6 -0.07208 " pathEditMode="relative" rAng="0" ptsTypes="AA">
                                      <p:cBhvr>
                                        <p:cTn id="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04"/>
                                    </p:animMotion>
                                    <p:animRot by="1500000">
                                      <p:cBhvr>
                                        <p:cTn id="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66</Words>
  <Application>Microsoft Office PowerPoint</Application>
  <PresentationFormat>Custom</PresentationFormat>
  <Paragraphs>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Arial</vt:lpstr>
      <vt:lpstr>Bahnschrift SemiCondensed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Green and Brown Playful Themed English Elements of a Story Educational Presentation</dc:title>
  <dc:creator>Tu Ne</dc:creator>
  <cp:lastModifiedBy>DOAN HUYNH NGUYEN CHAU THANH  TU</cp:lastModifiedBy>
  <cp:revision>13</cp:revision>
  <dcterms:created xsi:type="dcterms:W3CDTF">2006-08-16T00:00:00Z</dcterms:created>
  <dcterms:modified xsi:type="dcterms:W3CDTF">2023-12-08T12:33:54Z</dcterms:modified>
  <dc:identifier>DAF2CFhO1LE</dc:identifier>
</cp:coreProperties>
</file>

<file path=docProps/thumbnail.jpeg>
</file>